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74" r:id="rId3"/>
    <p:sldId id="291" r:id="rId4"/>
    <p:sldId id="278" r:id="rId5"/>
    <p:sldId id="277" r:id="rId6"/>
    <p:sldId id="289" r:id="rId7"/>
    <p:sldId id="288" r:id="rId8"/>
    <p:sldId id="273" r:id="rId9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 userDrawn="1">
          <p15:clr>
            <a:srgbClr val="A4A3A4"/>
          </p15:clr>
        </p15:guide>
        <p15:guide id="2" pos="22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1" autoAdjust="0"/>
    <p:restoredTop sz="80286" autoAdjust="0"/>
  </p:normalViewPr>
  <p:slideViewPr>
    <p:cSldViewPr>
      <p:cViewPr varScale="1">
        <p:scale>
          <a:sx n="79" d="100"/>
          <a:sy n="79" d="100"/>
        </p:scale>
        <p:origin x="1493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1350" y="-96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san Brewer" userId="cb02f77019014fb0" providerId="LiveId" clId="{EC027789-DA71-494E-9386-A0A22061C359}"/>
    <pc:docChg chg="undo custSel delSld modSld">
      <pc:chgData name="Susan Brewer" userId="cb02f77019014fb0" providerId="LiveId" clId="{EC027789-DA71-494E-9386-A0A22061C359}" dt="2024-05-06T14:14:19.630" v="261" actId="20577"/>
      <pc:docMkLst>
        <pc:docMk/>
      </pc:docMkLst>
      <pc:sldChg chg="modSp mod">
        <pc:chgData name="Susan Brewer" userId="cb02f77019014fb0" providerId="LiveId" clId="{EC027789-DA71-494E-9386-A0A22061C359}" dt="2024-05-06T14:14:19.630" v="261" actId="20577"/>
        <pc:sldMkLst>
          <pc:docMk/>
          <pc:sldMk cId="0" sldId="256"/>
        </pc:sldMkLst>
        <pc:spChg chg="mod">
          <ac:chgData name="Susan Brewer" userId="cb02f77019014fb0" providerId="LiveId" clId="{EC027789-DA71-494E-9386-A0A22061C359}" dt="2024-05-06T14:14:19.630" v="261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">
        <pc:chgData name="Susan Brewer" userId="cb02f77019014fb0" providerId="LiveId" clId="{EC027789-DA71-494E-9386-A0A22061C359}" dt="2024-05-06T13:52:50.117" v="140" actId="404"/>
        <pc:sldMkLst>
          <pc:docMk/>
          <pc:sldMk cId="0" sldId="277"/>
        </pc:sldMkLst>
        <pc:spChg chg="mod">
          <ac:chgData name="Susan Brewer" userId="cb02f77019014fb0" providerId="LiveId" clId="{EC027789-DA71-494E-9386-A0A22061C359}" dt="2024-05-06T13:52:50.117" v="140" actId="404"/>
          <ac:spMkLst>
            <pc:docMk/>
            <pc:sldMk cId="0" sldId="277"/>
            <ac:spMk id="3" creationId="{00000000-0000-0000-0000-000000000000}"/>
          </ac:spMkLst>
        </pc:spChg>
      </pc:sldChg>
      <pc:sldChg chg="addSp delSp modSp mod">
        <pc:chgData name="Susan Brewer" userId="cb02f77019014fb0" providerId="LiveId" clId="{EC027789-DA71-494E-9386-A0A22061C359}" dt="2024-05-06T13:47:49.773" v="55" actId="20577"/>
        <pc:sldMkLst>
          <pc:docMk/>
          <pc:sldMk cId="0" sldId="278"/>
        </pc:sldMkLst>
        <pc:spChg chg="mod ord">
          <ac:chgData name="Susan Brewer" userId="cb02f77019014fb0" providerId="LiveId" clId="{EC027789-DA71-494E-9386-A0A22061C359}" dt="2024-05-06T13:47:49.773" v="55" actId="20577"/>
          <ac:spMkLst>
            <pc:docMk/>
            <pc:sldMk cId="0" sldId="278"/>
            <ac:spMk id="6" creationId="{00000000-0000-0000-0000-000000000000}"/>
          </ac:spMkLst>
        </pc:spChg>
        <pc:picChg chg="add mod modCrop">
          <ac:chgData name="Susan Brewer" userId="cb02f77019014fb0" providerId="LiveId" clId="{EC027789-DA71-494E-9386-A0A22061C359}" dt="2024-05-06T13:46:12.391" v="14" actId="1038"/>
          <ac:picMkLst>
            <pc:docMk/>
            <pc:sldMk cId="0" sldId="278"/>
            <ac:picMk id="3" creationId="{23950E81-20FC-A920-8FF7-F94A190E7CED}"/>
          </ac:picMkLst>
        </pc:picChg>
        <pc:picChg chg="del">
          <ac:chgData name="Susan Brewer" userId="cb02f77019014fb0" providerId="LiveId" clId="{EC027789-DA71-494E-9386-A0A22061C359}" dt="2024-05-06T13:45:02.272" v="0" actId="478"/>
          <ac:picMkLst>
            <pc:docMk/>
            <pc:sldMk cId="0" sldId="278"/>
            <ac:picMk id="5" creationId="{00000000-0000-0000-0000-000000000000}"/>
          </ac:picMkLst>
        </pc:picChg>
      </pc:sldChg>
      <pc:sldChg chg="modSp del mod">
        <pc:chgData name="Susan Brewer" userId="cb02f77019014fb0" providerId="LiveId" clId="{EC027789-DA71-494E-9386-A0A22061C359}" dt="2024-05-06T13:53:43.484" v="180" actId="47"/>
        <pc:sldMkLst>
          <pc:docMk/>
          <pc:sldMk cId="805832402" sldId="287"/>
        </pc:sldMkLst>
        <pc:spChg chg="mod">
          <ac:chgData name="Susan Brewer" userId="cb02f77019014fb0" providerId="LiveId" clId="{EC027789-DA71-494E-9386-A0A22061C359}" dt="2024-05-06T13:53:28.041" v="179" actId="6549"/>
          <ac:spMkLst>
            <pc:docMk/>
            <pc:sldMk cId="805832402" sldId="287"/>
            <ac:spMk id="3" creationId="{00000000-0000-0000-0000-000000000000}"/>
          </ac:spMkLst>
        </pc:spChg>
      </pc:sldChg>
      <pc:sldChg chg="modSp modAnim">
        <pc:chgData name="Susan Brewer" userId="cb02f77019014fb0" providerId="LiveId" clId="{EC027789-DA71-494E-9386-A0A22061C359}" dt="2024-05-06T13:52:38.533" v="139" actId="404"/>
        <pc:sldMkLst>
          <pc:docMk/>
          <pc:sldMk cId="2365251205" sldId="288"/>
        </pc:sldMkLst>
        <pc:spChg chg="mod">
          <ac:chgData name="Susan Brewer" userId="cb02f77019014fb0" providerId="LiveId" clId="{EC027789-DA71-494E-9386-A0A22061C359}" dt="2024-05-06T13:52:38.533" v="139" actId="404"/>
          <ac:spMkLst>
            <pc:docMk/>
            <pc:sldMk cId="2365251205" sldId="288"/>
            <ac:spMk id="3" creationId="{00000000-0000-0000-0000-000000000000}"/>
          </ac:spMkLst>
        </pc:spChg>
      </pc:sldChg>
      <pc:sldChg chg="addSp delSp modSp mod">
        <pc:chgData name="Susan Brewer" userId="cb02f77019014fb0" providerId="LiveId" clId="{EC027789-DA71-494E-9386-A0A22061C359}" dt="2024-05-06T14:13:19.765" v="223" actId="14100"/>
        <pc:sldMkLst>
          <pc:docMk/>
          <pc:sldMk cId="1189806798" sldId="289"/>
        </pc:sldMkLst>
        <pc:spChg chg="del">
          <ac:chgData name="Susan Brewer" userId="cb02f77019014fb0" providerId="LiveId" clId="{EC027789-DA71-494E-9386-A0A22061C359}" dt="2024-05-06T14:04:36.290" v="181" actId="478"/>
          <ac:spMkLst>
            <pc:docMk/>
            <pc:sldMk cId="1189806798" sldId="289"/>
            <ac:spMk id="2" creationId="{00000000-0000-0000-0000-000000000000}"/>
          </ac:spMkLst>
        </pc:spChg>
        <pc:spChg chg="del">
          <ac:chgData name="Susan Brewer" userId="cb02f77019014fb0" providerId="LiveId" clId="{EC027789-DA71-494E-9386-A0A22061C359}" dt="2024-05-06T14:04:36.290" v="181" actId="478"/>
          <ac:spMkLst>
            <pc:docMk/>
            <pc:sldMk cId="1189806798" sldId="289"/>
            <ac:spMk id="3" creationId="{00000000-0000-0000-0000-000000000000}"/>
          </ac:spMkLst>
        </pc:spChg>
        <pc:spChg chg="add mod">
          <ac:chgData name="Susan Brewer" userId="cb02f77019014fb0" providerId="LiveId" clId="{EC027789-DA71-494E-9386-A0A22061C359}" dt="2024-05-06T14:04:42.446" v="183"/>
          <ac:spMkLst>
            <pc:docMk/>
            <pc:sldMk cId="1189806798" sldId="289"/>
            <ac:spMk id="7" creationId="{7C2AFCB0-8CBC-C4FD-EFBD-D8D7ACC9220C}"/>
          </ac:spMkLst>
        </pc:spChg>
        <pc:spChg chg="add mod">
          <ac:chgData name="Susan Brewer" userId="cb02f77019014fb0" providerId="LiveId" clId="{EC027789-DA71-494E-9386-A0A22061C359}" dt="2024-05-06T14:05:22.632" v="187"/>
          <ac:spMkLst>
            <pc:docMk/>
            <pc:sldMk cId="1189806798" sldId="289"/>
            <ac:spMk id="12" creationId="{9DA9A466-2608-8A0E-01BA-398935F20259}"/>
          </ac:spMkLst>
        </pc:spChg>
        <pc:spChg chg="add mod">
          <ac:chgData name="Susan Brewer" userId="cb02f77019014fb0" providerId="LiveId" clId="{EC027789-DA71-494E-9386-A0A22061C359}" dt="2024-05-06T14:08:49.774" v="213" actId="20577"/>
          <ac:spMkLst>
            <pc:docMk/>
            <pc:sldMk cId="1189806798" sldId="289"/>
            <ac:spMk id="16" creationId="{C92E2378-9652-200E-380C-9B43D8DDA80E}"/>
          </ac:spMkLst>
        </pc:spChg>
        <pc:graphicFrameChg chg="add mod">
          <ac:chgData name="Susan Brewer" userId="cb02f77019014fb0" providerId="LiveId" clId="{EC027789-DA71-494E-9386-A0A22061C359}" dt="2024-05-06T14:04:39.668" v="182"/>
          <ac:graphicFrameMkLst>
            <pc:docMk/>
            <pc:sldMk cId="1189806798" sldId="289"/>
            <ac:graphicFrameMk id="4" creationId="{07ECE410-544D-1D98-5A63-FF4B930EFB87}"/>
          </ac:graphicFrameMkLst>
        </pc:graphicFrameChg>
        <pc:graphicFrameChg chg="add mod">
          <ac:chgData name="Susan Brewer" userId="cb02f77019014fb0" providerId="LiveId" clId="{EC027789-DA71-494E-9386-A0A22061C359}" dt="2024-05-06T14:04:39.668" v="182"/>
          <ac:graphicFrameMkLst>
            <pc:docMk/>
            <pc:sldMk cId="1189806798" sldId="289"/>
            <ac:graphicFrameMk id="5" creationId="{46C039B2-3D1B-A0E1-CCB6-E33BC41C6B38}"/>
          </ac:graphicFrameMkLst>
        </pc:graphicFrameChg>
        <pc:graphicFrameChg chg="add mod">
          <ac:chgData name="Susan Brewer" userId="cb02f77019014fb0" providerId="LiveId" clId="{EC027789-DA71-494E-9386-A0A22061C359}" dt="2024-05-06T14:04:39.668" v="182"/>
          <ac:graphicFrameMkLst>
            <pc:docMk/>
            <pc:sldMk cId="1189806798" sldId="289"/>
            <ac:graphicFrameMk id="6" creationId="{B34319A6-DB93-1C9F-26BF-0C2867765A0B}"/>
          </ac:graphicFrameMkLst>
        </pc:graphicFrameChg>
        <pc:graphicFrameChg chg="add del modGraphic">
          <ac:chgData name="Susan Brewer" userId="cb02f77019014fb0" providerId="LiveId" clId="{EC027789-DA71-494E-9386-A0A22061C359}" dt="2024-05-06T14:05:46.492" v="191" actId="3680"/>
          <ac:graphicFrameMkLst>
            <pc:docMk/>
            <pc:sldMk cId="1189806798" sldId="289"/>
            <ac:graphicFrameMk id="8" creationId="{A26602D3-C48A-685D-05B2-EC8D550345B2}"/>
          </ac:graphicFrameMkLst>
        </pc:graphicFrameChg>
        <pc:graphicFrameChg chg="add mod">
          <ac:chgData name="Susan Brewer" userId="cb02f77019014fb0" providerId="LiveId" clId="{EC027789-DA71-494E-9386-A0A22061C359}" dt="2024-05-06T14:05:21.391" v="186"/>
          <ac:graphicFrameMkLst>
            <pc:docMk/>
            <pc:sldMk cId="1189806798" sldId="289"/>
            <ac:graphicFrameMk id="9" creationId="{ED64A931-6D6E-F24C-52AB-3E7D136E42D0}"/>
          </ac:graphicFrameMkLst>
        </pc:graphicFrameChg>
        <pc:graphicFrameChg chg="add mod">
          <ac:chgData name="Susan Brewer" userId="cb02f77019014fb0" providerId="LiveId" clId="{EC027789-DA71-494E-9386-A0A22061C359}" dt="2024-05-06T14:05:21.391" v="186"/>
          <ac:graphicFrameMkLst>
            <pc:docMk/>
            <pc:sldMk cId="1189806798" sldId="289"/>
            <ac:graphicFrameMk id="10" creationId="{194ED30A-1191-C4CA-0091-4DC37F8359FA}"/>
          </ac:graphicFrameMkLst>
        </pc:graphicFrameChg>
        <pc:graphicFrameChg chg="add mod">
          <ac:chgData name="Susan Brewer" userId="cb02f77019014fb0" providerId="LiveId" clId="{EC027789-DA71-494E-9386-A0A22061C359}" dt="2024-05-06T14:05:21.391" v="186"/>
          <ac:graphicFrameMkLst>
            <pc:docMk/>
            <pc:sldMk cId="1189806798" sldId="289"/>
            <ac:graphicFrameMk id="11" creationId="{5AEDC2B5-EAA9-EF6C-A91F-BA24F506AC2A}"/>
          </ac:graphicFrameMkLst>
        </pc:graphicFrameChg>
        <pc:graphicFrameChg chg="add del">
          <ac:chgData name="Susan Brewer" userId="cb02f77019014fb0" providerId="LiveId" clId="{EC027789-DA71-494E-9386-A0A22061C359}" dt="2024-05-06T14:05:44.558" v="189" actId="3680"/>
          <ac:graphicFrameMkLst>
            <pc:docMk/>
            <pc:sldMk cId="1189806798" sldId="289"/>
            <ac:graphicFrameMk id="13" creationId="{D77ABA8D-26CD-A5EC-6206-839B335CF94C}"/>
          </ac:graphicFrameMkLst>
        </pc:graphicFrameChg>
        <pc:picChg chg="add del mod">
          <ac:chgData name="Susan Brewer" userId="cb02f77019014fb0" providerId="LiveId" clId="{EC027789-DA71-494E-9386-A0A22061C359}" dt="2024-05-06T14:12:57.438" v="218" actId="478"/>
          <ac:picMkLst>
            <pc:docMk/>
            <pc:sldMk cId="1189806798" sldId="289"/>
            <ac:picMk id="15" creationId="{7D5F7C8E-6100-CE09-66B7-C1E8B75B5E8C}"/>
          </ac:picMkLst>
        </pc:picChg>
        <pc:picChg chg="add mod">
          <ac:chgData name="Susan Brewer" userId="cb02f77019014fb0" providerId="LiveId" clId="{EC027789-DA71-494E-9386-A0A22061C359}" dt="2024-05-06T14:13:19.765" v="223" actId="14100"/>
          <ac:picMkLst>
            <pc:docMk/>
            <pc:sldMk cId="1189806798" sldId="289"/>
            <ac:picMk id="18" creationId="{14BCD26C-4542-1CB4-2E3F-1DD312384AD9}"/>
          </ac:picMkLst>
        </pc:picChg>
      </pc:sldChg>
      <pc:sldChg chg="modSp">
        <pc:chgData name="Susan Brewer" userId="cb02f77019014fb0" providerId="LiveId" clId="{EC027789-DA71-494E-9386-A0A22061C359}" dt="2024-05-06T13:48:26.396" v="60" actId="20577"/>
        <pc:sldMkLst>
          <pc:docMk/>
          <pc:sldMk cId="2075936536" sldId="291"/>
        </pc:sldMkLst>
        <pc:spChg chg="mod">
          <ac:chgData name="Susan Brewer" userId="cb02f77019014fb0" providerId="LiveId" clId="{EC027789-DA71-494E-9386-A0A22061C359}" dt="2024-05-06T13:48:26.396" v="60" actId="20577"/>
          <ac:spMkLst>
            <pc:docMk/>
            <pc:sldMk cId="2075936536" sldId="291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7FE4C103-E90D-46B6-9DAE-14CDDDD7A510}" type="datetimeFigureOut">
              <a:rPr lang="en-US" smtClean="0"/>
              <a:pPr/>
              <a:t>5/6/2024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5504DE95-3886-4243-BA0C-A408CA2D37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536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860C1F2A-0703-4CCE-A162-5B75B04D2FA5}" type="datetimeFigureOut">
              <a:rPr lang="en-US" smtClean="0"/>
              <a:pPr/>
              <a:t>5/6/2024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510FE67F-D37A-43A0-A20F-46897AFF1C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03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163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55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154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173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97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DB255-3A89-41C4-9B58-A0D677715983}" type="datetimeFigureOut">
              <a:rPr lang="en-US" smtClean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7840" y="1752600"/>
            <a:ext cx="7772400" cy="1470025"/>
          </a:xfrm>
        </p:spPr>
        <p:txBody>
          <a:bodyPr/>
          <a:lstStyle/>
          <a:p>
            <a:r>
              <a:rPr lang="en-US" dirty="0"/>
              <a:t>Our </a:t>
            </a:r>
            <a:r>
              <a:rPr lang="en-US"/>
              <a:t>Great State Association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The Beekeepers of Indiana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thebeekeepersofindiana.com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Different Organizational Levels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200" dirty="0"/>
              <a:t> Local Clubs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State Associations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Regional Societies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National Federation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International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4478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200" dirty="0"/>
              <a:t> The Beekeepers of Indiana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Over 1800 Beekeepers Strong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Members in 13 States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Sponsor Four Major Events a Year</a:t>
            </a:r>
          </a:p>
          <a:p>
            <a:pPr lvl="1">
              <a:buBlip>
                <a:blip r:embed="rId3"/>
              </a:buBlip>
            </a:pPr>
            <a:r>
              <a:rPr lang="en-US" sz="3200" dirty="0"/>
              <a:t> Indiana Bee School</a:t>
            </a:r>
          </a:p>
          <a:p>
            <a:pPr lvl="1">
              <a:buBlip>
                <a:blip r:embed="rId3"/>
              </a:buBlip>
            </a:pPr>
            <a:r>
              <a:rPr lang="en-US" sz="3200" dirty="0"/>
              <a:t> Purdue Field Day</a:t>
            </a:r>
          </a:p>
          <a:p>
            <a:pPr lvl="1">
              <a:buBlip>
                <a:blip r:embed="rId3"/>
              </a:buBlip>
            </a:pPr>
            <a:r>
              <a:rPr lang="en-US" sz="3200" dirty="0"/>
              <a:t> Indiana State Fair</a:t>
            </a:r>
          </a:p>
          <a:p>
            <a:pPr lvl="1">
              <a:buBlip>
                <a:blip r:embed="rId3"/>
              </a:buBlip>
            </a:pPr>
            <a:r>
              <a:rPr lang="en-US" sz="3200" dirty="0"/>
              <a:t> Fall Conference and Workshops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Belong to Regional and National Associations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What is </a:t>
            </a:r>
            <a:r>
              <a:rPr lang="en-US" sz="54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TBoI</a:t>
            </a:r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7593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indiana with different colored squares&#10;&#10;Description automatically generated">
            <a:extLst>
              <a:ext uri="{FF2B5EF4-FFF2-40B4-BE49-F238E27FC236}">
                <a16:creationId xmlns:a16="http://schemas.microsoft.com/office/drawing/2014/main" id="{23950E81-20FC-A920-8FF7-F94A190E7C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5" r="4608"/>
          <a:stretch/>
        </p:blipFill>
        <p:spPr>
          <a:xfrm>
            <a:off x="4038599" y="0"/>
            <a:ext cx="5105401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685800"/>
            <a:ext cx="4038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32 Established Clubs</a:t>
            </a:r>
          </a:p>
          <a:p>
            <a:r>
              <a:rPr lang="en-US" sz="2400" dirty="0"/>
              <a:t>Access to Jump Starter Program</a:t>
            </a:r>
          </a:p>
          <a:p>
            <a:r>
              <a:rPr lang="en-US" sz="2400" dirty="0"/>
              <a:t>Access to Speakers</a:t>
            </a:r>
          </a:p>
          <a:p>
            <a:r>
              <a:rPr lang="en-US" sz="2400" dirty="0"/>
              <a:t>Articles in the Newsletter</a:t>
            </a:r>
          </a:p>
          <a:p>
            <a:r>
              <a:rPr lang="en-US" sz="2400" dirty="0"/>
              <a:t>Advertising on website</a:t>
            </a:r>
          </a:p>
          <a:p>
            <a:r>
              <a:rPr lang="en-US" sz="2400" dirty="0"/>
              <a:t>Club Website</a:t>
            </a:r>
          </a:p>
          <a:p>
            <a:r>
              <a:rPr lang="en-US" sz="2400" dirty="0"/>
              <a:t>New Member Information</a:t>
            </a:r>
          </a:p>
          <a:p>
            <a:r>
              <a:rPr lang="en-US" sz="2400" dirty="0"/>
              <a:t>Right manage booth at the Indiana State Fair</a:t>
            </a:r>
          </a:p>
          <a:p>
            <a:r>
              <a:rPr lang="en-US" sz="2400" dirty="0"/>
              <a:t>- Daily Tickets for Volunteers</a:t>
            </a:r>
          </a:p>
          <a:p>
            <a:r>
              <a:rPr lang="en-US" sz="2400" dirty="0"/>
              <a:t>- Make money for the club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The Beekeepers of Indiana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143000"/>
            <a:ext cx="8229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2800" dirty="0"/>
              <a:t> </a:t>
            </a:r>
            <a:r>
              <a:rPr lang="en-US" sz="3200" dirty="0"/>
              <a:t>Quarterly Board Meetings</a:t>
            </a:r>
          </a:p>
          <a:p>
            <a:pPr lvl="1">
              <a:buBlip>
                <a:blip r:embed="rId3"/>
              </a:buBlip>
            </a:pPr>
            <a:r>
              <a:rPr lang="en-US" sz="3200" dirty="0"/>
              <a:t> </a:t>
            </a:r>
            <a:r>
              <a:rPr lang="en-US" sz="2800" dirty="0"/>
              <a:t>Indianapolis International Airport</a:t>
            </a:r>
          </a:p>
          <a:p>
            <a:pPr lvl="2"/>
            <a:r>
              <a:rPr lang="en-US" sz="2800" dirty="0"/>
              <a:t>7800 Col H Weir Cook Mem Dr</a:t>
            </a:r>
          </a:p>
          <a:p>
            <a:pPr lvl="2"/>
            <a:r>
              <a:rPr lang="en-US" sz="2800" dirty="0"/>
              <a:t>Indianapolis, IN  46241</a:t>
            </a:r>
            <a:endParaRPr lang="en-US" sz="3200" dirty="0"/>
          </a:p>
          <a:p>
            <a:pPr>
              <a:buBlip>
                <a:blip r:embed="rId3"/>
              </a:buBlip>
            </a:pPr>
            <a:r>
              <a:rPr lang="en-US" sz="3200" dirty="0">
                <a:hlinkClick r:id="rId4" action="ppaction://hlinksldjump"/>
              </a:rPr>
              <a:t>Officers/Board of Directors</a:t>
            </a:r>
            <a:endParaRPr lang="en-US" sz="3200" dirty="0"/>
          </a:p>
          <a:p>
            <a:pPr>
              <a:buBlip>
                <a:blip r:embed="rId3"/>
              </a:buBlip>
            </a:pPr>
            <a:r>
              <a:rPr lang="en-US" sz="3200" dirty="0"/>
              <a:t> Set Dues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Bee School</a:t>
            </a:r>
          </a:p>
          <a:p>
            <a:pPr lvl="1">
              <a:buBlip>
                <a:blip r:embed="rId3"/>
              </a:buBlip>
            </a:pPr>
            <a:r>
              <a:rPr lang="en-US" sz="3200" dirty="0"/>
              <a:t>Renowned Guest Speakers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State Fair Participation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Queen Breeding Program</a:t>
            </a:r>
            <a:r>
              <a:rPr lang="en-US" sz="24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C92E2378-9652-200E-380C-9B43D8DDA80E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TBoI</a:t>
            </a:r>
            <a:r>
              <a:rPr lang="en-US" dirty="0"/>
              <a:t> Executive Board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BCD26C-4542-1CB4-2E3F-1DD312384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143000"/>
            <a:ext cx="8001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06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The Beekeepers of Indiana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143000"/>
            <a:ext cx="82296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200" dirty="0"/>
              <a:t>Young Beekeeper Award Program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Indiana Honey Queen Program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Jump Starter Program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Quarterly Newsletters</a:t>
            </a:r>
          </a:p>
          <a:p>
            <a:pPr lvl="1">
              <a:buBlip>
                <a:blip r:embed="rId3"/>
              </a:buBlip>
            </a:pPr>
            <a:r>
              <a:rPr lang="en-US" sz="3200" dirty="0"/>
              <a:t> </a:t>
            </a:r>
            <a:r>
              <a:rPr lang="en-US" sz="2800" dirty="0"/>
              <a:t>Local Club Articles</a:t>
            </a:r>
            <a:endParaRPr lang="en-US" sz="3200" dirty="0"/>
          </a:p>
          <a:p>
            <a:pPr>
              <a:buBlip>
                <a:blip r:embed="rId3"/>
              </a:buBlip>
            </a:pPr>
            <a:r>
              <a:rPr lang="en-US" sz="3200" dirty="0"/>
              <a:t> Swarm/Cut Out Lists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Local Honey Lists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New Initiatives</a:t>
            </a:r>
          </a:p>
          <a:p>
            <a:pPr lvl="1">
              <a:buBlip>
                <a:blip r:embed="rId3"/>
              </a:buBlip>
            </a:pPr>
            <a:r>
              <a:rPr lang="en-US" sz="3200" dirty="0"/>
              <a:t> </a:t>
            </a:r>
            <a:r>
              <a:rPr lang="en-US" sz="2800" dirty="0"/>
              <a:t>Beekeeping legislation for municipalities/HOAs</a:t>
            </a:r>
          </a:p>
          <a:p>
            <a:pPr lvl="1">
              <a:buBlip>
                <a:blip r:embed="rId3"/>
              </a:buBlip>
            </a:pPr>
            <a:r>
              <a:rPr lang="en-US" sz="2800" dirty="0"/>
              <a:t> $1,500 Tax Free Purchase</a:t>
            </a:r>
          </a:p>
          <a:p>
            <a:pPr lvl="1">
              <a:buBlip>
                <a:blip r:embed="rId3"/>
              </a:buBlip>
            </a:pPr>
            <a:r>
              <a:rPr lang="en-US" sz="2800" dirty="0"/>
              <a:t> $1,500 Income Exempt</a:t>
            </a:r>
          </a:p>
        </p:txBody>
      </p:sp>
    </p:spTree>
    <p:extLst>
      <p:ext uri="{BB962C8B-B14F-4D97-AF65-F5344CB8AC3E}">
        <p14:creationId xmlns:p14="http://schemas.microsoft.com/office/powerpoint/2010/main" val="236525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05000" y="2209800"/>
            <a:ext cx="5181599" cy="16808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3009</TotalTime>
  <Words>231</Words>
  <Application>Microsoft Office PowerPoint</Application>
  <PresentationFormat>On-screen Show (4:3)</PresentationFormat>
  <Paragraphs>60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Our Great State Association</vt:lpstr>
      <vt:lpstr>Different Organizational Levels</vt:lpstr>
      <vt:lpstr>PowerPoint Presentation</vt:lpstr>
      <vt:lpstr>PowerPoint Presentation</vt:lpstr>
      <vt:lpstr>The Beekeepers of Indiana</vt:lpstr>
      <vt:lpstr>PowerPoint Presentation</vt:lpstr>
      <vt:lpstr>The Beekeepers of Indiana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Adventures in Beekeeping</dc:title>
  <dc:creator>Seib's Home Computer</dc:creator>
  <cp:lastModifiedBy>Susan Brewer</cp:lastModifiedBy>
  <cp:revision>138</cp:revision>
  <cp:lastPrinted>2016-02-27T07:00:54Z</cp:lastPrinted>
  <dcterms:created xsi:type="dcterms:W3CDTF">2011-03-15T00:39:54Z</dcterms:created>
  <dcterms:modified xsi:type="dcterms:W3CDTF">2024-05-06T14:14:46Z</dcterms:modified>
</cp:coreProperties>
</file>